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59" r:id="rId5"/>
    <p:sldId id="260" r:id="rId6"/>
    <p:sldId id="261" r:id="rId7"/>
    <p:sldId id="262" r:id="rId8"/>
    <p:sldId id="279" r:id="rId9"/>
    <p:sldId id="280" r:id="rId10"/>
    <p:sldId id="281" r:id="rId11"/>
    <p:sldId id="271" r:id="rId12"/>
    <p:sldId id="263" r:id="rId13"/>
    <p:sldId id="264" r:id="rId14"/>
    <p:sldId id="265" r:id="rId15"/>
    <p:sldId id="272" r:id="rId16"/>
    <p:sldId id="266" r:id="rId17"/>
    <p:sldId id="267" r:id="rId18"/>
    <p:sldId id="268" r:id="rId19"/>
    <p:sldId id="273" r:id="rId20"/>
    <p:sldId id="269" r:id="rId21"/>
    <p:sldId id="274" r:id="rId22"/>
    <p:sldId id="275" r:id="rId23"/>
    <p:sldId id="276" r:id="rId24"/>
    <p:sldId id="282" r:id="rId2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28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951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9713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2667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6529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812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9839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3561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0551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003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8536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551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EA784-B00A-44BD-8AD1-4D38A306689A}" type="datetimeFigureOut">
              <a:rPr lang="zh-TW" altLang="en-US" smtClean="0"/>
              <a:t>2017/6/29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ED934-0C87-4036-B368-A5D08C42059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9832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m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tm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mp"/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tm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mp"/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mp"/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sz="5400" dirty="0" smtClean="0"/>
              <a:t>2017</a:t>
            </a:r>
            <a:r>
              <a:rPr lang="zh-TW" altLang="en-US" sz="5400" dirty="0" smtClean="0"/>
              <a:t>秀山教室軟硬體說明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4112084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硬體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老師機</a:t>
            </a:r>
            <a:r>
              <a:rPr lang="en-US" altLang="zh-TW" dirty="0" smtClean="0"/>
              <a:t>(</a:t>
            </a:r>
            <a:r>
              <a:rPr lang="zh-TW" altLang="en-US" dirty="0" smtClean="0"/>
              <a:t>含專科教室</a:t>
            </a:r>
            <a:r>
              <a:rPr lang="en-US" altLang="zh-TW" dirty="0" smtClean="0"/>
              <a:t>)</a:t>
            </a:r>
          </a:p>
          <a:p>
            <a:r>
              <a:rPr lang="zh-TW" altLang="en-US" dirty="0" smtClean="0"/>
              <a:t> </a:t>
            </a:r>
            <a:r>
              <a:rPr lang="en-US" altLang="zh-TW" dirty="0" smtClean="0"/>
              <a:t>ACER</a:t>
            </a:r>
            <a:r>
              <a:rPr lang="zh-TW" altLang="en-US" dirty="0" smtClean="0"/>
              <a:t> </a:t>
            </a:r>
            <a:r>
              <a:rPr lang="en-US" altLang="zh-TW" dirty="0" smtClean="0"/>
              <a:t>N4640</a:t>
            </a:r>
            <a:br>
              <a:rPr lang="en-US" altLang="zh-TW" dirty="0" smtClean="0"/>
            </a:br>
            <a:r>
              <a:rPr lang="zh-TW" altLang="en-US" dirty="0" smtClean="0"/>
              <a:t> 無光碟機，</a:t>
            </a:r>
            <a:r>
              <a:rPr lang="en-US" altLang="zh-TW" dirty="0" smtClean="0"/>
              <a:t>SSD</a:t>
            </a:r>
            <a:r>
              <a:rPr lang="zh-TW" altLang="en-US" dirty="0" smtClean="0"/>
              <a:t>硬碟</a:t>
            </a:r>
            <a:r>
              <a:rPr lang="en-US" altLang="zh-TW" dirty="0" smtClean="0"/>
              <a:t>128G</a:t>
            </a:r>
          </a:p>
          <a:p>
            <a:endParaRPr lang="en-US" altLang="zh-TW" dirty="0" smtClean="0"/>
          </a:p>
          <a:p>
            <a:endParaRPr lang="en-US" altLang="zh-TW" dirty="0"/>
          </a:p>
          <a:p>
            <a:r>
              <a:rPr lang="zh-TW" altLang="en-US" dirty="0" smtClean="0"/>
              <a:t>學生機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 smtClean="0"/>
              <a:t>   </a:t>
            </a:r>
            <a:r>
              <a:rPr lang="en-US" altLang="zh-TW" dirty="0" smtClean="0"/>
              <a:t>ACER</a:t>
            </a:r>
            <a:r>
              <a:rPr lang="zh-TW" altLang="en-US" dirty="0" smtClean="0"/>
              <a:t> </a:t>
            </a:r>
            <a:r>
              <a:rPr lang="en-US" altLang="zh-TW" dirty="0" smtClean="0"/>
              <a:t>L480</a:t>
            </a:r>
          </a:p>
          <a:p>
            <a:pPr marL="0" indent="0">
              <a:buNone/>
            </a:pPr>
            <a:r>
              <a:rPr lang="zh-TW" altLang="en-US" dirty="0" smtClean="0"/>
              <a:t>   無光碟機，</a:t>
            </a:r>
            <a:r>
              <a:rPr lang="en-US" altLang="zh-TW" dirty="0" smtClean="0"/>
              <a:t>SATA</a:t>
            </a:r>
            <a:r>
              <a:rPr lang="zh-TW" altLang="en-US" dirty="0" smtClean="0"/>
              <a:t>硬碟</a:t>
            </a:r>
            <a:r>
              <a:rPr lang="en-US" altLang="zh-TW" dirty="0" smtClean="0"/>
              <a:t>320G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6" t="18373" r="1332"/>
          <a:stretch/>
        </p:blipFill>
        <p:spPr>
          <a:xfrm>
            <a:off x="5807319" y="675393"/>
            <a:ext cx="3982915" cy="255856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866607" y="2324006"/>
            <a:ext cx="1028701" cy="3048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單箭頭接點 5"/>
          <p:cNvCxnSpPr/>
          <p:nvPr/>
        </p:nvCxnSpPr>
        <p:spPr>
          <a:xfrm flipV="1">
            <a:off x="9847439" y="2029067"/>
            <a:ext cx="268764" cy="32000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字方塊 6"/>
          <p:cNvSpPr txBox="1"/>
          <p:nvPr/>
        </p:nvSpPr>
        <p:spPr>
          <a:xfrm>
            <a:off x="9992811" y="1719085"/>
            <a:ext cx="1158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電源開關</a:t>
            </a:r>
            <a:endParaRPr lang="zh-TW" altLang="en-US" dirty="0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88" t="6282" r="31255" b="3333"/>
          <a:stretch/>
        </p:blipFill>
        <p:spPr>
          <a:xfrm>
            <a:off x="7253655" y="3625483"/>
            <a:ext cx="940340" cy="2857499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517423" y="3732336"/>
            <a:ext cx="263769" cy="78691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" name="直線單箭頭接點 10"/>
          <p:cNvCxnSpPr/>
          <p:nvPr/>
        </p:nvCxnSpPr>
        <p:spPr>
          <a:xfrm flipV="1">
            <a:off x="7781192" y="3991708"/>
            <a:ext cx="782516" cy="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字方塊 11"/>
          <p:cNvSpPr txBox="1"/>
          <p:nvPr/>
        </p:nvSpPr>
        <p:spPr>
          <a:xfrm>
            <a:off x="8563708" y="3816628"/>
            <a:ext cx="1158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電源開關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6405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sz="5400" dirty="0" smtClean="0"/>
              <a:t>SPARK</a:t>
            </a:r>
            <a:r>
              <a:rPr lang="zh-TW" altLang="en-US" sz="5400" dirty="0" smtClean="0"/>
              <a:t>訊息通訊介面說明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689734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    </a:t>
            </a:r>
            <a:r>
              <a:rPr lang="en-US" altLang="zh-TW" dirty="0" smtClean="0"/>
              <a:t>SPARK</a:t>
            </a:r>
            <a:r>
              <a:rPr lang="zh-TW" altLang="en-US" dirty="0" smtClean="0"/>
              <a:t>登入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13" y="676172"/>
            <a:ext cx="1065248" cy="703467"/>
          </a:xfrm>
        </p:spPr>
      </p:pic>
      <p:pic>
        <p:nvPicPr>
          <p:cNvPr id="5" name="圖片 4" descr="Spar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524" y="205530"/>
            <a:ext cx="3571698" cy="6358704"/>
          </a:xfrm>
          <a:prstGeom prst="rect">
            <a:avLst/>
          </a:prstGeom>
        </p:spPr>
      </p:pic>
      <p:cxnSp>
        <p:nvCxnSpPr>
          <p:cNvPr id="7" name="直線單箭頭接點 6"/>
          <p:cNvCxnSpPr/>
          <p:nvPr/>
        </p:nvCxnSpPr>
        <p:spPr>
          <a:xfrm flipV="1">
            <a:off x="8071555" y="2980168"/>
            <a:ext cx="1275645" cy="3656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5904089" y="3183467"/>
            <a:ext cx="2167467" cy="3048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5904088" y="3544712"/>
            <a:ext cx="2167467" cy="3048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5904088" y="4269895"/>
            <a:ext cx="2167467" cy="3048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5904088" y="4619801"/>
            <a:ext cx="2167467" cy="3048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3" name="直線單箭頭接點 12"/>
          <p:cNvCxnSpPr/>
          <p:nvPr/>
        </p:nvCxnSpPr>
        <p:spPr>
          <a:xfrm flipV="1">
            <a:off x="8071554" y="3625031"/>
            <a:ext cx="1404232" cy="7648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單箭頭接點 14"/>
          <p:cNvCxnSpPr/>
          <p:nvPr/>
        </p:nvCxnSpPr>
        <p:spPr>
          <a:xfrm flipV="1">
            <a:off x="8071554" y="4414427"/>
            <a:ext cx="1275646" cy="3829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 flipV="1">
            <a:off x="8071555" y="4772201"/>
            <a:ext cx="1275645" cy="3717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字方塊 18"/>
          <p:cNvSpPr txBox="1"/>
          <p:nvPr/>
        </p:nvSpPr>
        <p:spPr>
          <a:xfrm>
            <a:off x="9389534" y="2615375"/>
            <a:ext cx="1964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同電腦登入帳號</a:t>
            </a:r>
            <a:r>
              <a:rPr lang="en-US" altLang="zh-TW" dirty="0" smtClean="0"/>
              <a:t>:</a:t>
            </a:r>
            <a:r>
              <a:rPr lang="zh-TW" altLang="en-US" dirty="0" smtClean="0"/>
              <a:t>如</a:t>
            </a:r>
            <a:r>
              <a:rPr lang="en-US" altLang="zh-TW" dirty="0" smtClean="0"/>
              <a:t>1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</a:t>
            </a:r>
            <a:r>
              <a:rPr lang="zh-TW" altLang="en-US" dirty="0" smtClean="0"/>
              <a:t>班則用</a:t>
            </a:r>
            <a:r>
              <a:rPr lang="en-US" altLang="zh-TW" dirty="0" smtClean="0"/>
              <a:t>101</a:t>
            </a:r>
            <a:endParaRPr lang="zh-TW" altLang="en-US" dirty="0"/>
          </a:p>
        </p:txBody>
      </p:sp>
      <p:sp>
        <p:nvSpPr>
          <p:cNvPr id="20" name="文字方塊 19"/>
          <p:cNvSpPr txBox="1"/>
          <p:nvPr/>
        </p:nvSpPr>
        <p:spPr>
          <a:xfrm>
            <a:off x="9475786" y="3440365"/>
            <a:ext cx="1964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同電腦登入密碼</a:t>
            </a:r>
            <a:r>
              <a:rPr lang="en-US" altLang="zh-TW" dirty="0" smtClean="0"/>
              <a:t>:</a:t>
            </a:r>
            <a:r>
              <a:rPr lang="zh-TW" altLang="en-US" dirty="0" smtClean="0"/>
              <a:t>如</a:t>
            </a:r>
            <a:r>
              <a:rPr lang="en-US" altLang="zh-TW" dirty="0" smtClean="0"/>
              <a:t>1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</a:t>
            </a:r>
            <a:r>
              <a:rPr lang="zh-TW" altLang="en-US" dirty="0" smtClean="0"/>
              <a:t>班則用</a:t>
            </a:r>
            <a:r>
              <a:rPr lang="en-US" altLang="zh-TW" dirty="0" smtClean="0"/>
              <a:t>101</a:t>
            </a:r>
            <a:endParaRPr lang="zh-TW" altLang="en-US" dirty="0"/>
          </a:p>
        </p:txBody>
      </p:sp>
      <p:sp>
        <p:nvSpPr>
          <p:cNvPr id="21" name="文字方塊 20"/>
          <p:cNvSpPr txBox="1"/>
          <p:nvPr/>
        </p:nvSpPr>
        <p:spPr>
          <a:xfrm>
            <a:off x="9279467" y="4224757"/>
            <a:ext cx="1964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建議打勾</a:t>
            </a:r>
            <a:endParaRPr lang="zh-TW" altLang="en-US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9290756" y="4582148"/>
            <a:ext cx="1964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建議打勾</a:t>
            </a:r>
            <a:endParaRPr lang="zh-TW" altLang="en-US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298938" y="2372184"/>
            <a:ext cx="42009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科任老師</a:t>
            </a:r>
            <a:r>
              <a:rPr lang="zh-TW" altLang="en-US" dirty="0" smtClean="0"/>
              <a:t>注意</a:t>
            </a:r>
            <a:r>
              <a:rPr lang="en-US" altLang="zh-TW" dirty="0" smtClean="0"/>
              <a:t>:</a:t>
            </a:r>
          </a:p>
          <a:p>
            <a:r>
              <a:rPr lang="zh-TW" altLang="en-US" dirty="0" smtClean="0"/>
              <a:t>如果您教室電腦登入有自己的帳號</a:t>
            </a:r>
            <a:r>
              <a:rPr lang="en-US" altLang="zh-TW" dirty="0" smtClean="0"/>
              <a:t>(</a:t>
            </a:r>
            <a:r>
              <a:rPr lang="zh-TW" altLang="en-US" dirty="0" smtClean="0"/>
              <a:t>非</a:t>
            </a:r>
            <a:r>
              <a:rPr lang="en-US" altLang="zh-TW" dirty="0" err="1" smtClean="0"/>
              <a:t>ssps</a:t>
            </a:r>
            <a:r>
              <a:rPr lang="en-US" altLang="zh-TW" dirty="0" smtClean="0"/>
              <a:t>)</a:t>
            </a:r>
            <a:r>
              <a:rPr lang="zh-TW" altLang="en-US" dirty="0" smtClean="0"/>
              <a:t>，登入</a:t>
            </a:r>
            <a:r>
              <a:rPr lang="en-US" altLang="zh-TW" dirty="0" smtClean="0"/>
              <a:t>spark</a:t>
            </a:r>
            <a:r>
              <a:rPr lang="zh-TW" altLang="en-US" dirty="0" smtClean="0"/>
              <a:t>就用您登入電腦的帳密即可。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如果您教室電腦登入用</a:t>
            </a:r>
            <a:r>
              <a:rPr lang="en-US" altLang="zh-TW" dirty="0" err="1" smtClean="0"/>
              <a:t>ssps</a:t>
            </a:r>
            <a:r>
              <a:rPr lang="zh-TW" altLang="en-US" dirty="0" smtClean="0"/>
              <a:t>，登入</a:t>
            </a:r>
            <a:r>
              <a:rPr lang="en-US" altLang="zh-TW" dirty="0" smtClean="0"/>
              <a:t>spark</a:t>
            </a:r>
            <a:r>
              <a:rPr lang="zh-TW" altLang="en-US" dirty="0" smtClean="0"/>
              <a:t>請不要用</a:t>
            </a:r>
            <a:r>
              <a:rPr lang="en-US" altLang="zh-TW" dirty="0" err="1" smtClean="0"/>
              <a:t>ssps</a:t>
            </a:r>
            <a:r>
              <a:rPr lang="zh-TW" altLang="en-US" dirty="0" smtClean="0"/>
              <a:t>登入，請用學校</a:t>
            </a:r>
            <a:r>
              <a:rPr lang="en-US" altLang="zh-TW" dirty="0" smtClean="0"/>
              <a:t>EMAIL</a:t>
            </a:r>
            <a:r>
              <a:rPr lang="zh-TW" altLang="en-US" dirty="0" smtClean="0"/>
              <a:t>帳號，密碼預設為學校電話</a:t>
            </a:r>
            <a:r>
              <a:rPr lang="en-US" altLang="zh-TW" dirty="0" smtClean="0"/>
              <a:t>29434353(</a:t>
            </a:r>
            <a:r>
              <a:rPr lang="zh-TW" altLang="en-US" dirty="0" smtClean="0"/>
              <a:t>要更改密碼請</a:t>
            </a:r>
            <a:r>
              <a:rPr lang="en-US" altLang="zh-TW" dirty="0" smtClean="0"/>
              <a:t>spark</a:t>
            </a:r>
            <a:r>
              <a:rPr lang="zh-TW" altLang="en-US" dirty="0"/>
              <a:t>留</a:t>
            </a:r>
            <a:r>
              <a:rPr lang="zh-TW" altLang="en-US" dirty="0" smtClean="0"/>
              <a:t>訊息給資訊組</a:t>
            </a:r>
            <a:r>
              <a:rPr lang="en-US" altLang="zh-TW" dirty="0" smtClean="0"/>
              <a:t>)</a:t>
            </a:r>
            <a:r>
              <a:rPr lang="zh-TW" altLang="en-US" dirty="0" smtClean="0"/>
              <a:t>  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例如</a:t>
            </a:r>
            <a:r>
              <a:rPr lang="en-US" altLang="zh-TW" dirty="0" smtClean="0"/>
              <a:t>:</a:t>
            </a:r>
            <a:r>
              <a:rPr lang="en-US" altLang="zh-TW" dirty="0" err="1" smtClean="0"/>
              <a:t>EMAIL:hope@mail.ssps.ntpc.edu.tw</a:t>
            </a:r>
            <a:endParaRPr lang="en-US" altLang="zh-TW" dirty="0" smtClean="0"/>
          </a:p>
          <a:p>
            <a:r>
              <a:rPr lang="zh-TW" altLang="en-US" dirty="0" smtClean="0"/>
              <a:t>您的</a:t>
            </a:r>
            <a:r>
              <a:rPr lang="en-US" altLang="zh-TW" dirty="0" smtClean="0"/>
              <a:t>spark</a:t>
            </a:r>
            <a:r>
              <a:rPr lang="zh-TW" altLang="en-US" dirty="0" smtClean="0"/>
              <a:t>帳號則為</a:t>
            </a:r>
            <a:r>
              <a:rPr lang="en-US" altLang="zh-TW" dirty="0" smtClean="0"/>
              <a:t>hope</a:t>
            </a:r>
            <a:r>
              <a:rPr lang="zh-TW" altLang="en-US" dirty="0" smtClean="0"/>
              <a:t>密碼預設為</a:t>
            </a:r>
            <a:r>
              <a:rPr lang="en-US" altLang="zh-TW" dirty="0" smtClean="0"/>
              <a:t>29434353</a:t>
            </a:r>
            <a:r>
              <a:rPr lang="zh-TW" altLang="en-US" dirty="0" smtClean="0"/>
              <a:t>       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40913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SPARK</a:t>
            </a:r>
            <a:r>
              <a:rPr lang="zh-TW" altLang="en-US" dirty="0" smtClean="0"/>
              <a:t>操作</a:t>
            </a:r>
            <a:endParaRPr lang="zh-TW" altLang="en-US" dirty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851" y="533323"/>
            <a:ext cx="3996816" cy="5723332"/>
          </a:xfrm>
          <a:prstGeom prst="rect">
            <a:avLst/>
          </a:prstGeom>
        </p:spPr>
      </p:pic>
      <p:cxnSp>
        <p:nvCxnSpPr>
          <p:cNvPr id="5" name="直線單箭頭接點 4"/>
          <p:cNvCxnSpPr/>
          <p:nvPr/>
        </p:nvCxnSpPr>
        <p:spPr>
          <a:xfrm flipV="1">
            <a:off x="5161085" y="2647708"/>
            <a:ext cx="4073227" cy="52631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字方塊 5"/>
          <p:cNvSpPr txBox="1"/>
          <p:nvPr/>
        </p:nvSpPr>
        <p:spPr>
          <a:xfrm>
            <a:off x="9234312" y="2368863"/>
            <a:ext cx="19642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滑鼠在人名上點左鍵兩次則開啟對談視窗</a:t>
            </a:r>
            <a:endParaRPr lang="zh-TW" altLang="en-US" dirty="0"/>
          </a:p>
        </p:txBody>
      </p:sp>
      <p:pic>
        <p:nvPicPr>
          <p:cNvPr id="7" name="圖片 6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66" y="3094488"/>
            <a:ext cx="2829320" cy="9621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文字方塊 7"/>
          <p:cNvSpPr txBox="1"/>
          <p:nvPr/>
        </p:nvSpPr>
        <p:spPr>
          <a:xfrm>
            <a:off x="941320" y="2505518"/>
            <a:ext cx="2872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滑鼠停在人名上顯示職</a:t>
            </a:r>
            <a:r>
              <a:rPr lang="zh-TW" altLang="en-US" dirty="0"/>
              <a:t>稱</a:t>
            </a:r>
          </a:p>
        </p:txBody>
      </p:sp>
      <p:pic>
        <p:nvPicPr>
          <p:cNvPr id="9" name="圖片 8" descr="畫面剪輯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883" y="3394989"/>
            <a:ext cx="3277606" cy="263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143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SPARK</a:t>
            </a:r>
            <a:r>
              <a:rPr lang="zh-TW" altLang="en-US" dirty="0" smtClean="0"/>
              <a:t>對談視窗</a:t>
            </a:r>
            <a:endParaRPr lang="zh-TW" altLang="en-US" dirty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708" y="1825625"/>
            <a:ext cx="5117342" cy="4116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矩形 4"/>
          <p:cNvSpPr/>
          <p:nvPr/>
        </p:nvSpPr>
        <p:spPr>
          <a:xfrm>
            <a:off x="3741914" y="5212292"/>
            <a:ext cx="4925836" cy="65510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文字輸入區，輸入完按</a:t>
            </a:r>
            <a:r>
              <a:rPr lang="en-US" altLang="zh-TW" dirty="0" smtClean="0">
                <a:solidFill>
                  <a:srgbClr val="FF0000"/>
                </a:solidFill>
              </a:rPr>
              <a:t>ENTER</a:t>
            </a:r>
            <a:r>
              <a:rPr lang="zh-TW" altLang="en-US" dirty="0" smtClean="0">
                <a:solidFill>
                  <a:srgbClr val="FF0000"/>
                </a:solidFill>
              </a:rPr>
              <a:t>則送出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64708" y="2926291"/>
            <a:ext cx="5003042" cy="203623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FF0000"/>
                </a:solidFill>
              </a:rPr>
              <a:t>對談訊息顯示區</a:t>
            </a:r>
            <a:endParaRPr lang="zh-TW" altLang="en-US" dirty="0">
              <a:solidFill>
                <a:srgbClr val="FF0000"/>
              </a:solidFill>
            </a:endParaRPr>
          </a:p>
        </p:txBody>
      </p:sp>
      <p:cxnSp>
        <p:nvCxnSpPr>
          <p:cNvPr id="7" name="直線單箭頭接點 6"/>
          <p:cNvCxnSpPr/>
          <p:nvPr/>
        </p:nvCxnSpPr>
        <p:spPr>
          <a:xfrm flipV="1">
            <a:off x="7709605" y="2010741"/>
            <a:ext cx="1275645" cy="3656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9027584" y="1645948"/>
            <a:ext cx="2459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送檔案文件給對方</a:t>
            </a:r>
            <a:endParaRPr lang="zh-TW" altLang="en-US" dirty="0"/>
          </a:p>
        </p:txBody>
      </p:sp>
      <p:cxnSp>
        <p:nvCxnSpPr>
          <p:cNvPr id="9" name="直線單箭頭接點 8"/>
          <p:cNvCxnSpPr/>
          <p:nvPr/>
        </p:nvCxnSpPr>
        <p:spPr>
          <a:xfrm flipV="1">
            <a:off x="8134702" y="2468516"/>
            <a:ext cx="1275645" cy="5613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>
            <a:off x="9410347" y="2283850"/>
            <a:ext cx="2459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擷取畫面給對方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86635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SPARK</a:t>
            </a:r>
            <a:r>
              <a:rPr lang="zh-TW" altLang="en-US" dirty="0" smtClean="0"/>
              <a:t>變更字體大小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49" y="2224690"/>
            <a:ext cx="2876951" cy="2734057"/>
          </a:xfrm>
        </p:spPr>
      </p:pic>
      <p:pic>
        <p:nvPicPr>
          <p:cNvPr id="5" name="圖片 4" descr="設定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243" y="1447800"/>
            <a:ext cx="6517482" cy="521398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47474" y="2224691"/>
            <a:ext cx="1733751" cy="70901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38349" y="4800600"/>
            <a:ext cx="1257501" cy="51265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31717" y="3663584"/>
            <a:ext cx="2583558" cy="60361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6134101" y="6254385"/>
            <a:ext cx="790574" cy="4074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0" name="橢圓 9"/>
          <p:cNvSpPr/>
          <p:nvPr/>
        </p:nvSpPr>
        <p:spPr>
          <a:xfrm>
            <a:off x="204486" y="1881188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11" name="橢圓 10"/>
          <p:cNvSpPr/>
          <p:nvPr/>
        </p:nvSpPr>
        <p:spPr>
          <a:xfrm>
            <a:off x="3395361" y="4497185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12" name="橢圓 11"/>
          <p:cNvSpPr/>
          <p:nvPr/>
        </p:nvSpPr>
        <p:spPr>
          <a:xfrm>
            <a:off x="5088729" y="3348730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13" name="橢圓 12"/>
          <p:cNvSpPr/>
          <p:nvPr/>
        </p:nvSpPr>
        <p:spPr>
          <a:xfrm>
            <a:off x="5784794" y="5768409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4</a:t>
            </a:r>
            <a:endParaRPr lang="zh-TW" altLang="en-US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7915275" y="3870127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14~16</a:t>
            </a:r>
            <a:r>
              <a:rPr lang="zh-TW" altLang="en-US" dirty="0" smtClean="0"/>
              <a:t>字級即可</a:t>
            </a:r>
            <a:endParaRPr lang="zh-TW" altLang="en-US" dirty="0"/>
          </a:p>
        </p:txBody>
      </p:sp>
      <p:sp>
        <p:nvSpPr>
          <p:cNvPr id="15" name="橢圓 14"/>
          <p:cNvSpPr/>
          <p:nvPr/>
        </p:nvSpPr>
        <p:spPr>
          <a:xfrm>
            <a:off x="9991725" y="3272985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5</a:t>
            </a:r>
            <a:endParaRPr lang="zh-TW" altLang="en-US" dirty="0"/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713" y="3758961"/>
            <a:ext cx="1733792" cy="1962424"/>
          </a:xfrm>
          <a:prstGeom prst="rect">
            <a:avLst/>
          </a:prstGeom>
        </p:spPr>
      </p:pic>
      <p:sp>
        <p:nvSpPr>
          <p:cNvPr id="17" name="文字方塊 16"/>
          <p:cNvSpPr txBox="1"/>
          <p:nvPr/>
        </p:nvSpPr>
        <p:spPr>
          <a:xfrm>
            <a:off x="10477701" y="2493772"/>
            <a:ext cx="1752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若沒有即時變更字體大小，登出再登入一次即可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56547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廣播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91709"/>
            <a:ext cx="3747406" cy="3424353"/>
          </a:xfrm>
        </p:spPr>
      </p:pic>
      <p:sp>
        <p:nvSpPr>
          <p:cNvPr id="5" name="矩形 4"/>
          <p:cNvSpPr/>
          <p:nvPr/>
        </p:nvSpPr>
        <p:spPr>
          <a:xfrm>
            <a:off x="1845027" y="4000737"/>
            <a:ext cx="1733751" cy="2987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橢圓 5"/>
          <p:cNvSpPr/>
          <p:nvPr/>
        </p:nvSpPr>
        <p:spPr>
          <a:xfrm>
            <a:off x="1602039" y="1889980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pic>
        <p:nvPicPr>
          <p:cNvPr id="7" name="圖片 6" descr="廣播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879" y="1336430"/>
            <a:ext cx="6213231" cy="4659923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8643544" y="1842358"/>
            <a:ext cx="3059018" cy="364404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橢圓 7"/>
          <p:cNvSpPr/>
          <p:nvPr/>
        </p:nvSpPr>
        <p:spPr>
          <a:xfrm>
            <a:off x="8459506" y="1404004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5592433" y="1901968"/>
            <a:ext cx="2935680" cy="303051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5285057" y="1463614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2126040" y="1506022"/>
            <a:ext cx="2459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選擇活動</a:t>
            </a:r>
            <a:r>
              <a:rPr lang="en-US" altLang="zh-TW" dirty="0" smtClean="0"/>
              <a:t>/</a:t>
            </a:r>
            <a:r>
              <a:rPr lang="zh-TW" altLang="en-US" dirty="0" smtClean="0"/>
              <a:t>廣播訊息</a:t>
            </a:r>
            <a:endParaRPr lang="zh-TW" altLang="en-US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8952553" y="952472"/>
            <a:ext cx="2681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勾選群組或指定的對象</a:t>
            </a:r>
            <a:endParaRPr lang="zh-TW" altLang="en-US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5806732" y="3295047"/>
            <a:ext cx="2681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廣播訊息內容輸入區</a:t>
            </a:r>
            <a:endParaRPr lang="zh-TW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8241904" y="5668948"/>
            <a:ext cx="460590" cy="33339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7843505" y="5411837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4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61214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群組說明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err="1" smtClean="0"/>
              <a:t>Ssps</a:t>
            </a:r>
            <a:r>
              <a:rPr lang="zh-TW" altLang="en-US" dirty="0" smtClean="0"/>
              <a:t>群</a:t>
            </a:r>
            <a:r>
              <a:rPr lang="en-US" altLang="zh-TW" dirty="0" smtClean="0"/>
              <a:t>-&gt;</a:t>
            </a:r>
            <a:r>
              <a:rPr lang="zh-TW" altLang="en-US" dirty="0" smtClean="0"/>
              <a:t>全校所有人員帳號</a:t>
            </a:r>
            <a:endParaRPr lang="en-US" altLang="zh-TW" dirty="0" smtClean="0"/>
          </a:p>
          <a:p>
            <a:r>
              <a:rPr lang="zh-TW" altLang="en-US" dirty="0" smtClean="0"/>
              <a:t>行政群</a:t>
            </a:r>
            <a:r>
              <a:rPr lang="en-US" altLang="zh-TW" dirty="0" smtClean="0"/>
              <a:t>-&gt;</a:t>
            </a:r>
            <a:r>
              <a:rPr lang="zh-TW" altLang="en-US" dirty="0" smtClean="0"/>
              <a:t>所有行政人員帳號</a:t>
            </a:r>
            <a:endParaRPr lang="en-US" altLang="zh-TW" dirty="0" smtClean="0"/>
          </a:p>
          <a:p>
            <a:r>
              <a:rPr lang="zh-TW" altLang="en-US" dirty="0" smtClean="0"/>
              <a:t>班級群</a:t>
            </a:r>
            <a:r>
              <a:rPr lang="en-US" altLang="zh-TW" dirty="0" smtClean="0"/>
              <a:t>-&gt;</a:t>
            </a:r>
            <a:r>
              <a:rPr lang="zh-TW" altLang="en-US" dirty="0" smtClean="0"/>
              <a:t>班級帳號</a:t>
            </a:r>
            <a:endParaRPr lang="en-US" altLang="zh-TW" dirty="0" smtClean="0"/>
          </a:p>
          <a:p>
            <a:r>
              <a:rPr lang="zh-TW" altLang="en-US" dirty="0" smtClean="0"/>
              <a:t>老師群</a:t>
            </a:r>
            <a:r>
              <a:rPr lang="en-US" altLang="zh-TW" dirty="0" smtClean="0"/>
              <a:t>-&gt;</a:t>
            </a:r>
            <a:r>
              <a:rPr lang="zh-TW" altLang="en-US" dirty="0" smtClean="0"/>
              <a:t>科任及導師個人帳號</a:t>
            </a: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12744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自訂群組</a:t>
            </a:r>
            <a:endParaRPr lang="zh-TW" altLang="en-US" dirty="0"/>
          </a:p>
        </p:txBody>
      </p:sp>
      <p:pic>
        <p:nvPicPr>
          <p:cNvPr id="5" name="圖片 4" descr="新增群組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925" y="2783112"/>
            <a:ext cx="2553056" cy="1152686"/>
          </a:xfrm>
          <a:prstGeom prst="rect">
            <a:avLst/>
          </a:prstGeom>
        </p:spPr>
      </p:pic>
      <p:pic>
        <p:nvPicPr>
          <p:cNvPr id="7" name="圖片 6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556" y="2206769"/>
            <a:ext cx="2648320" cy="2305372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1042204" y="5472089"/>
            <a:ext cx="2867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隨便找一個群組按右鍵，點選新增聯絡人群組</a:t>
            </a:r>
            <a:endParaRPr lang="zh-TW" altLang="en-US" dirty="0"/>
          </a:p>
        </p:txBody>
      </p:sp>
      <p:pic>
        <p:nvPicPr>
          <p:cNvPr id="11" name="圖片 10" descr="畫面剪輯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80" y="2106676"/>
            <a:ext cx="2791215" cy="3181794"/>
          </a:xfrm>
          <a:prstGeom prst="rect">
            <a:avLst/>
          </a:prstGeom>
        </p:spPr>
      </p:pic>
      <p:sp>
        <p:nvSpPr>
          <p:cNvPr id="9" name="橢圓 8"/>
          <p:cNvSpPr/>
          <p:nvPr/>
        </p:nvSpPr>
        <p:spPr>
          <a:xfrm>
            <a:off x="595212" y="2938181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1622072" y="3640032"/>
            <a:ext cx="1733751" cy="2987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118980" y="3375021"/>
            <a:ext cx="630689" cy="26501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4514937" y="2289866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4757925" y="4188975"/>
            <a:ext cx="2867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打上自訂群組名稱</a:t>
            </a:r>
            <a:endParaRPr lang="zh-TW" altLang="en-US" dirty="0"/>
          </a:p>
        </p:txBody>
      </p:sp>
      <p:sp>
        <p:nvSpPr>
          <p:cNvPr id="16" name="文字方塊 15"/>
          <p:cNvSpPr txBox="1"/>
          <p:nvPr/>
        </p:nvSpPr>
        <p:spPr>
          <a:xfrm>
            <a:off x="8297556" y="4658890"/>
            <a:ext cx="28679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將您想要移動的人員在人名上按右鍵，選擇複製到或移動到該群組，建議用複製到</a:t>
            </a:r>
            <a:endParaRPr lang="zh-TW" altLang="en-US" dirty="0"/>
          </a:p>
        </p:txBody>
      </p:sp>
      <p:sp>
        <p:nvSpPr>
          <p:cNvPr id="17" name="橢圓 16"/>
          <p:cNvSpPr/>
          <p:nvPr/>
        </p:nvSpPr>
        <p:spPr>
          <a:xfrm>
            <a:off x="8297556" y="1655694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5270154" y="3282687"/>
            <a:ext cx="1733751" cy="2987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072088" y="3031818"/>
            <a:ext cx="1417135" cy="39233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0358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/>
              <a:t>電子書使用說明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364442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電子書</a:t>
            </a:r>
            <a:r>
              <a:rPr lang="en-US" altLang="zh-TW" dirty="0" smtClean="0"/>
              <a:t>P</a:t>
            </a:r>
            <a:r>
              <a:rPr lang="zh-TW" altLang="en-US" dirty="0" smtClean="0"/>
              <a:t>槽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" y="2052855"/>
            <a:ext cx="6468378" cy="3010320"/>
          </a:xfrm>
        </p:spPr>
      </p:pic>
      <p:pic>
        <p:nvPicPr>
          <p:cNvPr id="5" name="內容版面配置區 3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669" y="2370910"/>
            <a:ext cx="3343742" cy="2057687"/>
          </a:xfrm>
          <a:prstGeom prst="rect">
            <a:avLst/>
          </a:prstGeom>
        </p:spPr>
      </p:pic>
      <p:cxnSp>
        <p:nvCxnSpPr>
          <p:cNvPr id="6" name="直線單箭頭接點 5"/>
          <p:cNvCxnSpPr/>
          <p:nvPr/>
        </p:nvCxnSpPr>
        <p:spPr>
          <a:xfrm flipV="1">
            <a:off x="2952966" y="3200400"/>
            <a:ext cx="5206296" cy="2883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字方塊 6"/>
          <p:cNvSpPr txBox="1"/>
          <p:nvPr/>
        </p:nvSpPr>
        <p:spPr>
          <a:xfrm>
            <a:off x="6838299" y="3368112"/>
            <a:ext cx="2459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打開資料</a:t>
            </a:r>
            <a:r>
              <a:rPr lang="zh-TW" altLang="en-US" dirty="0"/>
              <a:t>夾</a:t>
            </a:r>
          </a:p>
        </p:txBody>
      </p:sp>
    </p:spTree>
    <p:extLst>
      <p:ext uri="{BB962C8B-B14F-4D97-AF65-F5344CB8AC3E}">
        <p14:creationId xmlns:p14="http://schemas.microsoft.com/office/powerpoint/2010/main" val="558769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選擇好</a:t>
            </a:r>
            <a:r>
              <a:rPr lang="en-US" altLang="zh-TW" dirty="0" smtClean="0"/>
              <a:t>ISO</a:t>
            </a:r>
            <a:r>
              <a:rPr lang="zh-TW" altLang="en-US" dirty="0" smtClean="0"/>
              <a:t>檔案用左鍵點兩下掛載</a:t>
            </a:r>
            <a:endParaRPr lang="zh-TW" altLang="en-US" dirty="0"/>
          </a:p>
        </p:txBody>
      </p:sp>
      <p:pic>
        <p:nvPicPr>
          <p:cNvPr id="7" name="圖片 6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72" y="1428412"/>
            <a:ext cx="5772956" cy="4839375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4012465" y="3663433"/>
            <a:ext cx="2643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只要用滑鼠左鍵點兩下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9185155" y="862000"/>
            <a:ext cx="2642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預設磁碟機代號從</a:t>
            </a:r>
            <a:r>
              <a:rPr lang="en-US" altLang="zh-TW" dirty="0" smtClean="0"/>
              <a:t>V</a:t>
            </a:r>
            <a:r>
              <a:rPr lang="zh-TW" altLang="en-US" dirty="0" smtClean="0"/>
              <a:t>開始</a:t>
            </a:r>
            <a:endParaRPr lang="en-US" altLang="zh-TW" dirty="0" smtClean="0"/>
          </a:p>
        </p:txBody>
      </p:sp>
      <p:sp>
        <p:nvSpPr>
          <p:cNvPr id="15" name="文字方塊 14"/>
          <p:cNvSpPr txBox="1"/>
          <p:nvPr/>
        </p:nvSpPr>
        <p:spPr>
          <a:xfrm>
            <a:off x="838200" y="6341654"/>
            <a:ext cx="3652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掛載完成的光碟會出現在此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3526489" y="2645814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17" name="橢圓 16"/>
          <p:cNvSpPr/>
          <p:nvPr/>
        </p:nvSpPr>
        <p:spPr>
          <a:xfrm>
            <a:off x="275703" y="5575757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cxnSp>
        <p:nvCxnSpPr>
          <p:cNvPr id="19" name="直線單箭頭接點 18"/>
          <p:cNvCxnSpPr/>
          <p:nvPr/>
        </p:nvCxnSpPr>
        <p:spPr>
          <a:xfrm flipH="1">
            <a:off x="2349500" y="3131790"/>
            <a:ext cx="1803401" cy="258321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7229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使用完在光碟機圖示上按右鍵退出光碟</a:t>
            </a:r>
            <a:endParaRPr lang="zh-TW" altLang="en-US" dirty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854" y="2213975"/>
            <a:ext cx="5391902" cy="3162741"/>
          </a:xfrm>
          <a:prstGeom prst="rect">
            <a:avLst/>
          </a:prstGeom>
        </p:spPr>
      </p:pic>
      <p:cxnSp>
        <p:nvCxnSpPr>
          <p:cNvPr id="5" name="直線單箭頭接點 4"/>
          <p:cNvCxnSpPr/>
          <p:nvPr/>
        </p:nvCxnSpPr>
        <p:spPr>
          <a:xfrm flipV="1">
            <a:off x="2224454" y="4491417"/>
            <a:ext cx="1131397" cy="74000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字方塊 5"/>
          <p:cNvSpPr txBox="1"/>
          <p:nvPr/>
        </p:nvSpPr>
        <p:spPr>
          <a:xfrm>
            <a:off x="3779367" y="4368297"/>
            <a:ext cx="1768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點選退出即可</a:t>
            </a: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1782150" y="5377387"/>
            <a:ext cx="2643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只要用滑鼠按右</a:t>
            </a:r>
            <a:r>
              <a:rPr lang="zh-TW" altLang="en-US" dirty="0"/>
              <a:t>鍵</a:t>
            </a:r>
          </a:p>
        </p:txBody>
      </p:sp>
      <p:sp>
        <p:nvSpPr>
          <p:cNvPr id="10" name="橢圓 9"/>
          <p:cNvSpPr/>
          <p:nvPr/>
        </p:nvSpPr>
        <p:spPr>
          <a:xfrm>
            <a:off x="1400240" y="5319065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11" name="橢圓 10"/>
          <p:cNvSpPr/>
          <p:nvPr/>
        </p:nvSpPr>
        <p:spPr>
          <a:xfrm>
            <a:off x="4182473" y="3939972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26089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/>
              <a:t>多利用雲端硬碟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267430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/>
              <a:t>新電腦硬碟小請充分利用雲端硬碟</a:t>
            </a:r>
            <a:endParaRPr lang="zh-TW" altLang="en-US" sz="2800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375" y="1700213"/>
            <a:ext cx="4297705" cy="3487249"/>
          </a:xfrm>
        </p:spPr>
      </p:pic>
      <p:pic>
        <p:nvPicPr>
          <p:cNvPr id="5" name="圖片 4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51" y="2014514"/>
            <a:ext cx="1294754" cy="823936"/>
          </a:xfrm>
          <a:prstGeom prst="rect">
            <a:avLst/>
          </a:prstGeom>
        </p:spPr>
      </p:pic>
      <p:pic>
        <p:nvPicPr>
          <p:cNvPr id="6" name="圖片 5" descr="畫面剪輯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626" y="1114425"/>
            <a:ext cx="3598174" cy="4371975"/>
          </a:xfrm>
          <a:prstGeom prst="rect">
            <a:avLst/>
          </a:prstGeom>
        </p:spPr>
      </p:pic>
      <p:sp>
        <p:nvSpPr>
          <p:cNvPr id="7" name="橢圓 6"/>
          <p:cNvSpPr/>
          <p:nvPr/>
        </p:nvSpPr>
        <p:spPr>
          <a:xfrm>
            <a:off x="433086" y="3076131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8" name="橢圓 7"/>
          <p:cNvSpPr/>
          <p:nvPr/>
        </p:nvSpPr>
        <p:spPr>
          <a:xfrm>
            <a:off x="2619375" y="2352474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9" name="文字方塊 8"/>
          <p:cNvSpPr txBox="1"/>
          <p:nvPr/>
        </p:nvSpPr>
        <p:spPr>
          <a:xfrm>
            <a:off x="920015" y="3134453"/>
            <a:ext cx="1768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點選</a:t>
            </a:r>
            <a:r>
              <a:rPr lang="en-US" altLang="zh-TW" dirty="0" smtClean="0"/>
              <a:t>chrome</a:t>
            </a:r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2467076" y="1945073"/>
            <a:ext cx="790574" cy="4074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213121" y="2342413"/>
            <a:ext cx="1768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點選應用</a:t>
            </a:r>
            <a:r>
              <a:rPr lang="zh-TW" altLang="en-US" dirty="0"/>
              <a:t>程式</a:t>
            </a:r>
          </a:p>
        </p:txBody>
      </p:sp>
      <p:sp>
        <p:nvSpPr>
          <p:cNvPr id="12" name="矩形 11"/>
          <p:cNvSpPr/>
          <p:nvPr/>
        </p:nvSpPr>
        <p:spPr>
          <a:xfrm>
            <a:off x="6144863" y="3525056"/>
            <a:ext cx="634006" cy="69525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144863" y="3053162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8317523" y="658574"/>
            <a:ext cx="3215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瀏覽器右邊也找的到雲端硬碟</a:t>
            </a:r>
            <a:endParaRPr lang="zh-TW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11025554" y="1614180"/>
            <a:ext cx="231984" cy="40740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918134" y="3487799"/>
            <a:ext cx="634006" cy="69525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898949" y="4659936"/>
            <a:ext cx="1768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點選雲端硬碟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827245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登入雲端硬碟</a:t>
            </a:r>
            <a:r>
              <a:rPr lang="en-US" altLang="zh-TW" dirty="0" smtClean="0"/>
              <a:t>-</a:t>
            </a:r>
            <a:r>
              <a:rPr lang="zh-TW" altLang="en-US" dirty="0" smtClean="0"/>
              <a:t>使用學校</a:t>
            </a:r>
            <a:r>
              <a:rPr lang="en-US" altLang="zh-TW" dirty="0" smtClean="0"/>
              <a:t>EMAIL</a:t>
            </a:r>
            <a:r>
              <a:rPr lang="zh-TW" altLang="en-US" dirty="0" smtClean="0"/>
              <a:t>帳密</a:t>
            </a:r>
            <a:endParaRPr lang="zh-TW" altLang="en-US" dirty="0"/>
          </a:p>
        </p:txBody>
      </p:sp>
      <p:pic>
        <p:nvPicPr>
          <p:cNvPr id="6" name="內容版面配置區 5" descr="畫面剪輯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732" y="1825625"/>
            <a:ext cx="5282536" cy="4351338"/>
          </a:xfrm>
        </p:spPr>
      </p:pic>
    </p:spTree>
    <p:extLst>
      <p:ext uri="{BB962C8B-B14F-4D97-AF65-F5344CB8AC3E}">
        <p14:creationId xmlns:p14="http://schemas.microsoft.com/office/powerpoint/2010/main" val="3042985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上傳您的重要檔案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98" y="2092325"/>
            <a:ext cx="10343804" cy="4351338"/>
          </a:xfrm>
        </p:spPr>
      </p:pic>
      <p:sp>
        <p:nvSpPr>
          <p:cNvPr id="5" name="矩形 4"/>
          <p:cNvSpPr/>
          <p:nvPr/>
        </p:nvSpPr>
        <p:spPr>
          <a:xfrm>
            <a:off x="1069099" y="2092325"/>
            <a:ext cx="1137770" cy="48382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924097" y="1722993"/>
            <a:ext cx="6505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點選新增，上傳您的重要檔案，</a:t>
            </a:r>
            <a:r>
              <a:rPr lang="zh-TW" altLang="en-US" dirty="0" smtClean="0">
                <a:solidFill>
                  <a:srgbClr val="FF0000"/>
                </a:solidFill>
              </a:rPr>
              <a:t>空間沒有限制，比放學校安全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2785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/>
              <a:t>補充</a:t>
            </a:r>
            <a:r>
              <a:rPr lang="en-US" altLang="zh-TW" sz="5400" dirty="0"/>
              <a:t>:SPARK</a:t>
            </a:r>
            <a:r>
              <a:rPr lang="zh-TW" altLang="en-US" sz="5400" dirty="0"/>
              <a:t>安裝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如果您的電腦想要自行安裝</a:t>
            </a:r>
            <a:r>
              <a:rPr lang="en-US" altLang="zh-TW" dirty="0" smtClean="0"/>
              <a:t>spark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77587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補充</a:t>
            </a:r>
            <a:r>
              <a:rPr lang="en-US" altLang="zh-TW" dirty="0" smtClean="0"/>
              <a:t>:SPARK</a:t>
            </a:r>
            <a:r>
              <a:rPr lang="zh-TW" altLang="en-US" dirty="0" smtClean="0"/>
              <a:t>安裝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1" y="1825625"/>
            <a:ext cx="11570676" cy="4351338"/>
          </a:xfrm>
        </p:spPr>
        <p:txBody>
          <a:bodyPr/>
          <a:lstStyle/>
          <a:p>
            <a:r>
              <a:rPr lang="zh-TW" altLang="en-US" dirty="0" smtClean="0"/>
              <a:t>安裝檔案在</a:t>
            </a:r>
            <a:r>
              <a:rPr lang="en-US" altLang="zh-TW" dirty="0" smtClean="0"/>
              <a:t>DATA</a:t>
            </a:r>
            <a:r>
              <a:rPr lang="zh-TW" altLang="en-US" dirty="0" smtClean="0"/>
              <a:t>槽</a:t>
            </a:r>
            <a:endParaRPr lang="en-US" altLang="zh-TW" dirty="0" smtClean="0"/>
          </a:p>
          <a:p>
            <a:pPr marL="0" indent="0">
              <a:buNone/>
            </a:pPr>
            <a:r>
              <a:rPr lang="zh-TW" altLang="en-US" dirty="0"/>
              <a:t> </a:t>
            </a:r>
            <a:r>
              <a:rPr lang="zh-TW" altLang="en-US" dirty="0" smtClean="0"/>
              <a:t>  </a:t>
            </a:r>
            <a:r>
              <a:rPr lang="en-US" altLang="zh-TW" dirty="0" smtClean="0"/>
              <a:t>K</a:t>
            </a:r>
            <a:r>
              <a:rPr lang="en-US" altLang="zh-TW" dirty="0"/>
              <a:t>:\</a:t>
            </a:r>
            <a:r>
              <a:rPr lang="zh-TW" altLang="en-US" dirty="0"/>
              <a:t>行政工作用</a:t>
            </a:r>
            <a:r>
              <a:rPr lang="en-US" altLang="zh-TW" dirty="0"/>
              <a:t>\b</a:t>
            </a:r>
            <a:r>
              <a:rPr lang="zh-TW" altLang="en-US" dirty="0"/>
              <a:t>教務處</a:t>
            </a:r>
            <a:r>
              <a:rPr lang="en-US" altLang="zh-TW"/>
              <a:t>\@</a:t>
            </a:r>
            <a:r>
              <a:rPr lang="en-US" altLang="zh-TW" smtClean="0"/>
              <a:t>106</a:t>
            </a:r>
            <a:r>
              <a:rPr lang="zh-TW" altLang="en-US" smtClean="0"/>
              <a:t>學年</a:t>
            </a:r>
            <a:r>
              <a:rPr lang="zh-TW" altLang="en-US" dirty="0"/>
              <a:t>資料</a:t>
            </a:r>
            <a:r>
              <a:rPr lang="en-US" altLang="zh-TW" dirty="0"/>
              <a:t>\</a:t>
            </a:r>
            <a:r>
              <a:rPr lang="zh-TW" altLang="en-US" dirty="0"/>
              <a:t>資訊組</a:t>
            </a:r>
            <a:r>
              <a:rPr lang="en-US" altLang="zh-TW" dirty="0"/>
              <a:t>\spark_2_8_2_949.exe</a:t>
            </a:r>
          </a:p>
          <a:p>
            <a:endParaRPr lang="zh-TW" altLang="en-US" dirty="0"/>
          </a:p>
        </p:txBody>
      </p:sp>
      <p:pic>
        <p:nvPicPr>
          <p:cNvPr id="4" name="圖片 3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342" y="2919787"/>
            <a:ext cx="6022497" cy="369379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717234" y="6400800"/>
            <a:ext cx="1582204" cy="2587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33703" y="5269523"/>
            <a:ext cx="1582204" cy="2587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533703" y="5561894"/>
            <a:ext cx="2449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滑鼠左鍵點兩下安</a:t>
            </a:r>
            <a:r>
              <a:rPr lang="zh-TW" altLang="en-US" dirty="0"/>
              <a:t>裝</a:t>
            </a:r>
          </a:p>
        </p:txBody>
      </p:sp>
      <p:sp>
        <p:nvSpPr>
          <p:cNvPr id="8" name="橢圓 7"/>
          <p:cNvSpPr/>
          <p:nvPr/>
        </p:nvSpPr>
        <p:spPr>
          <a:xfrm>
            <a:off x="5047727" y="5503573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345577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點選執行，接著一直下一步到完成</a:t>
            </a:r>
            <a:endParaRPr lang="zh-TW" altLang="en-US" dirty="0"/>
          </a:p>
        </p:txBody>
      </p:sp>
      <p:pic>
        <p:nvPicPr>
          <p:cNvPr id="4" name="內容版面配置區 3" descr="開啟檔案 - 安全性警告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567" y="2224322"/>
            <a:ext cx="3943900" cy="2762636"/>
          </a:xfrm>
        </p:spPr>
      </p:pic>
      <p:sp>
        <p:nvSpPr>
          <p:cNvPr id="5" name="矩形 4"/>
          <p:cNvSpPr/>
          <p:nvPr/>
        </p:nvSpPr>
        <p:spPr>
          <a:xfrm>
            <a:off x="5688623" y="3727939"/>
            <a:ext cx="1055076" cy="2587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7" name="橢圓 6"/>
          <p:cNvSpPr/>
          <p:nvPr/>
        </p:nvSpPr>
        <p:spPr>
          <a:xfrm>
            <a:off x="5188937" y="3500689"/>
            <a:ext cx="485976" cy="48597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637986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安裝完會自動執行</a:t>
            </a:r>
            <a:endParaRPr lang="zh-TW" altLang="en-US" dirty="0"/>
          </a:p>
        </p:txBody>
      </p:sp>
      <p:pic>
        <p:nvPicPr>
          <p:cNvPr id="4" name="內容版面配置區 3" descr="Spark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776" y="1869586"/>
            <a:ext cx="2444155" cy="4351338"/>
          </a:xfrm>
        </p:spPr>
      </p:pic>
      <p:sp>
        <p:nvSpPr>
          <p:cNvPr id="5" name="矩形 4"/>
          <p:cNvSpPr/>
          <p:nvPr/>
        </p:nvSpPr>
        <p:spPr>
          <a:xfrm>
            <a:off x="2013438" y="5846885"/>
            <a:ext cx="1055076" cy="2587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cxnSp>
        <p:nvCxnSpPr>
          <p:cNvPr id="6" name="直線單箭頭接點 5"/>
          <p:cNvCxnSpPr/>
          <p:nvPr/>
        </p:nvCxnSpPr>
        <p:spPr>
          <a:xfrm flipV="1">
            <a:off x="3068515" y="5284586"/>
            <a:ext cx="3121270" cy="56229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圖片 8" descr="設定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177" y="1027906"/>
            <a:ext cx="4058216" cy="5534797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50975" y="5155223"/>
            <a:ext cx="2889739" cy="2587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97615" y="6105611"/>
            <a:ext cx="694593" cy="37403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691465" y="6288488"/>
            <a:ext cx="2449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滑鼠左鍵點進階</a:t>
            </a:r>
            <a:endParaRPr lang="zh-TW" altLang="en-US" dirty="0"/>
          </a:p>
        </p:txBody>
      </p:sp>
      <p:sp>
        <p:nvSpPr>
          <p:cNvPr id="13" name="橢圓 12"/>
          <p:cNvSpPr/>
          <p:nvPr/>
        </p:nvSpPr>
        <p:spPr>
          <a:xfrm>
            <a:off x="1615153" y="5558257"/>
            <a:ext cx="485976" cy="44160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15" name="橢圓 14"/>
          <p:cNvSpPr/>
          <p:nvPr/>
        </p:nvSpPr>
        <p:spPr>
          <a:xfrm>
            <a:off x="5946797" y="4760093"/>
            <a:ext cx="485976" cy="44160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16" name="文字方塊 15"/>
          <p:cNvSpPr txBox="1"/>
          <p:nvPr/>
        </p:nvSpPr>
        <p:spPr>
          <a:xfrm>
            <a:off x="7695448" y="4649975"/>
            <a:ext cx="2449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打勾</a:t>
            </a:r>
            <a:endParaRPr lang="zh-TW" altLang="en-US" dirty="0"/>
          </a:p>
        </p:txBody>
      </p:sp>
      <p:sp>
        <p:nvSpPr>
          <p:cNvPr id="17" name="橢圓 16"/>
          <p:cNvSpPr/>
          <p:nvPr/>
        </p:nvSpPr>
        <p:spPr>
          <a:xfrm>
            <a:off x="6811639" y="6055805"/>
            <a:ext cx="485976" cy="44160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78896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打自己的帳號密碼登入</a:t>
            </a:r>
            <a:endParaRPr lang="zh-TW" altLang="en-US" dirty="0"/>
          </a:p>
        </p:txBody>
      </p:sp>
      <p:pic>
        <p:nvPicPr>
          <p:cNvPr id="4" name="內容版面配置區 3" descr="Spark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338" y="1437958"/>
            <a:ext cx="2854516" cy="5081905"/>
          </a:xfrm>
        </p:spPr>
      </p:pic>
      <p:sp>
        <p:nvSpPr>
          <p:cNvPr id="5" name="矩形 4"/>
          <p:cNvSpPr/>
          <p:nvPr/>
        </p:nvSpPr>
        <p:spPr>
          <a:xfrm>
            <a:off x="5665176" y="3783622"/>
            <a:ext cx="1790702" cy="154451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7130561" y="6037556"/>
            <a:ext cx="501161" cy="3634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7901354" y="3622182"/>
            <a:ext cx="412950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請用學校</a:t>
            </a:r>
            <a:r>
              <a:rPr lang="en-US" altLang="zh-TW" dirty="0"/>
              <a:t>EMAIL</a:t>
            </a:r>
            <a:r>
              <a:rPr lang="zh-TW" altLang="en-US" dirty="0"/>
              <a:t>帳號，密碼預設為學校電話</a:t>
            </a:r>
            <a:r>
              <a:rPr lang="en-US" altLang="zh-TW" dirty="0"/>
              <a:t>29434353(</a:t>
            </a:r>
            <a:r>
              <a:rPr lang="zh-TW" altLang="en-US" dirty="0"/>
              <a:t>要更改密碼請</a:t>
            </a:r>
            <a:r>
              <a:rPr lang="en-US" altLang="zh-TW" dirty="0"/>
              <a:t>spark</a:t>
            </a:r>
            <a:r>
              <a:rPr lang="zh-TW" altLang="en-US" dirty="0"/>
              <a:t>留訊息給資訊組</a:t>
            </a:r>
            <a:r>
              <a:rPr lang="en-US" altLang="zh-TW" dirty="0"/>
              <a:t>)</a:t>
            </a:r>
            <a:r>
              <a:rPr lang="zh-TW" altLang="en-US" dirty="0"/>
              <a:t>  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例如</a:t>
            </a:r>
            <a:r>
              <a:rPr lang="en-US" altLang="zh-TW" dirty="0"/>
              <a:t>:</a:t>
            </a:r>
            <a:r>
              <a:rPr lang="en-US" altLang="zh-TW" dirty="0" err="1"/>
              <a:t>EMAIL:hope@mail.ssps.ntpc.edu.tw</a:t>
            </a:r>
            <a:endParaRPr lang="en-US" altLang="zh-TW" dirty="0"/>
          </a:p>
          <a:p>
            <a:r>
              <a:rPr lang="zh-TW" altLang="en-US" dirty="0"/>
              <a:t>您的</a:t>
            </a:r>
            <a:r>
              <a:rPr lang="en-US" altLang="zh-TW" dirty="0"/>
              <a:t>spark</a:t>
            </a:r>
            <a:r>
              <a:rPr lang="zh-TW" altLang="en-US" dirty="0"/>
              <a:t>帳號則為</a:t>
            </a:r>
            <a:r>
              <a:rPr lang="en-US" altLang="zh-TW" dirty="0"/>
              <a:t>hope</a:t>
            </a:r>
            <a:r>
              <a:rPr lang="zh-TW" altLang="en-US" dirty="0"/>
              <a:t>密碼預設為</a:t>
            </a:r>
            <a:r>
              <a:rPr lang="en-US" altLang="zh-TW" dirty="0"/>
              <a:t>29434353</a:t>
            </a:r>
            <a:r>
              <a:rPr lang="zh-TW" altLang="en-US" dirty="0"/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3721047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設定開機自動啟動</a:t>
            </a:r>
            <a:endParaRPr lang="zh-TW" altLang="en-US" dirty="0"/>
          </a:p>
        </p:txBody>
      </p:sp>
      <p:pic>
        <p:nvPicPr>
          <p:cNvPr id="4" name="內容版面配置區 3" descr="畫面剪輯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329" y="2424697"/>
            <a:ext cx="2800741" cy="3000794"/>
          </a:xfrm>
        </p:spPr>
      </p:pic>
      <p:pic>
        <p:nvPicPr>
          <p:cNvPr id="5" name="圖片 4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837016"/>
            <a:ext cx="4858428" cy="559195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111933" y="2842186"/>
            <a:ext cx="1055076" cy="2587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52747" y="3156124"/>
            <a:ext cx="1468854" cy="4506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7966581" y="3905186"/>
            <a:ext cx="1545719" cy="37403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376358" y="5682428"/>
            <a:ext cx="2449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點</a:t>
            </a:r>
            <a:r>
              <a:rPr lang="en-US" altLang="zh-TW" dirty="0" smtClean="0"/>
              <a:t>File</a:t>
            </a:r>
            <a:r>
              <a:rPr lang="zh-TW" altLang="en-US" dirty="0" smtClean="0"/>
              <a:t>的設定</a:t>
            </a:r>
            <a:endParaRPr lang="zh-TW" altLang="en-US" dirty="0"/>
          </a:p>
        </p:txBody>
      </p:sp>
      <p:sp>
        <p:nvSpPr>
          <p:cNvPr id="10" name="橢圓 9"/>
          <p:cNvSpPr/>
          <p:nvPr/>
        </p:nvSpPr>
        <p:spPr>
          <a:xfrm>
            <a:off x="625957" y="1983094"/>
            <a:ext cx="485976" cy="44160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11" name="橢圓 10"/>
          <p:cNvSpPr/>
          <p:nvPr/>
        </p:nvSpPr>
        <p:spPr>
          <a:xfrm>
            <a:off x="5839599" y="2732053"/>
            <a:ext cx="485976" cy="44160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12" name="橢圓 11"/>
          <p:cNvSpPr/>
          <p:nvPr/>
        </p:nvSpPr>
        <p:spPr>
          <a:xfrm>
            <a:off x="9512300" y="3794077"/>
            <a:ext cx="485976" cy="44160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5270500" y="3228395"/>
            <a:ext cx="1922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點登入</a:t>
            </a:r>
            <a:endParaRPr lang="zh-TW" altLang="en-US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9321037" y="3173656"/>
            <a:ext cx="2262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開機啟動</a:t>
            </a:r>
            <a:r>
              <a:rPr lang="en-US" altLang="zh-TW" dirty="0" smtClean="0"/>
              <a:t>spark</a:t>
            </a:r>
            <a:r>
              <a:rPr lang="zh-TW" altLang="en-US" dirty="0" smtClean="0"/>
              <a:t>打勾</a:t>
            </a:r>
            <a:endParaRPr lang="zh-TW" altLang="en-US" dirty="0"/>
          </a:p>
        </p:txBody>
      </p:sp>
      <p:sp>
        <p:nvSpPr>
          <p:cNvPr id="15" name="橢圓 14"/>
          <p:cNvSpPr/>
          <p:nvPr/>
        </p:nvSpPr>
        <p:spPr>
          <a:xfrm>
            <a:off x="8567149" y="5759660"/>
            <a:ext cx="485976" cy="44160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9008256" y="6085247"/>
            <a:ext cx="854563" cy="37403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68945" y="1448373"/>
            <a:ext cx="4463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如不做此步驟開機則要每次手動啟動</a:t>
            </a:r>
            <a:r>
              <a:rPr lang="en-US" altLang="zh-TW" dirty="0"/>
              <a:t>SPARK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49806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6223</TotalTime>
  <Words>602</Words>
  <Application>Microsoft Office PowerPoint</Application>
  <PresentationFormat>寬螢幕</PresentationFormat>
  <Paragraphs>115</Paragraphs>
  <Slides>24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29" baseType="lpstr">
      <vt:lpstr>新細明體</vt:lpstr>
      <vt:lpstr>Arial</vt:lpstr>
      <vt:lpstr>Calibri</vt:lpstr>
      <vt:lpstr>Calibri Light</vt:lpstr>
      <vt:lpstr>Office 佈景主題</vt:lpstr>
      <vt:lpstr>2017秀山教室軟硬體說明</vt:lpstr>
      <vt:lpstr>硬體</vt:lpstr>
      <vt:lpstr>SPARK訊息通訊介面說明</vt:lpstr>
      <vt:lpstr>    SPARK登入</vt:lpstr>
      <vt:lpstr>SPARK操作</vt:lpstr>
      <vt:lpstr>SPARK對談視窗</vt:lpstr>
      <vt:lpstr>SPARK變更字體大小</vt:lpstr>
      <vt:lpstr>廣播</vt:lpstr>
      <vt:lpstr>群組說明</vt:lpstr>
      <vt:lpstr>自訂群組</vt:lpstr>
      <vt:lpstr>電子書使用說明</vt:lpstr>
      <vt:lpstr>電子書P槽</vt:lpstr>
      <vt:lpstr>選擇好ISO檔案用左鍵點兩下掛載</vt:lpstr>
      <vt:lpstr>使用完在光碟機圖示上按右鍵退出光碟</vt:lpstr>
      <vt:lpstr>多利用雲端硬碟</vt:lpstr>
      <vt:lpstr>新電腦硬碟小請充分利用雲端硬碟</vt:lpstr>
      <vt:lpstr>登入雲端硬碟-使用學校EMAIL帳密</vt:lpstr>
      <vt:lpstr>上傳您的重要檔案</vt:lpstr>
      <vt:lpstr>補充:SPARK安裝</vt:lpstr>
      <vt:lpstr>補充:SPARK安裝</vt:lpstr>
      <vt:lpstr>點選執行，接著一直下一步到完成</vt:lpstr>
      <vt:lpstr>安裝完會自動執行</vt:lpstr>
      <vt:lpstr>打自己的帳號密碼登入</vt:lpstr>
      <vt:lpstr>設定開機自動啟動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33</cp:revision>
  <dcterms:created xsi:type="dcterms:W3CDTF">2017-02-02T00:21:56Z</dcterms:created>
  <dcterms:modified xsi:type="dcterms:W3CDTF">2017-06-29T03:50:20Z</dcterms:modified>
</cp:coreProperties>
</file>