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9" r:id="rId5"/>
    <p:sldId id="260" r:id="rId6"/>
    <p:sldId id="257" r:id="rId7"/>
    <p:sldId id="261" r:id="rId8"/>
    <p:sldId id="258" r:id="rId9"/>
    <p:sldId id="262" r:id="rId10"/>
    <p:sldId id="263" r:id="rId11"/>
    <p:sldId id="267" r:id="rId12"/>
    <p:sldId id="268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978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593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21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8767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4860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097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823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982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3216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54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364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71EFA-4D43-4563-B4FF-626DFB10DE53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A64E4-35A2-483E-BFDD-00AFA6A23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352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校內無線</a:t>
            </a:r>
            <a:r>
              <a:rPr lang="zh-TW" altLang="en-US" dirty="0" smtClean="0"/>
              <a:t>網路</a:t>
            </a:r>
            <a:r>
              <a:rPr lang="en-US" altLang="zh-TW" dirty="0" smtClean="0"/>
              <a:t>AP</a:t>
            </a:r>
            <a:r>
              <a:rPr lang="zh-TW" altLang="en-US" dirty="0" smtClean="0"/>
              <a:t>新增位置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2206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2" y="476672"/>
            <a:ext cx="9012052" cy="5924290"/>
          </a:xfrm>
        </p:spPr>
      </p:pic>
    </p:spTree>
    <p:extLst>
      <p:ext uri="{BB962C8B-B14F-4D97-AF65-F5344CB8AC3E}">
        <p14:creationId xmlns:p14="http://schemas.microsoft.com/office/powerpoint/2010/main" val="25606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校內無線</a:t>
            </a:r>
            <a:r>
              <a:rPr lang="zh-TW" altLang="en-US" dirty="0" smtClean="0"/>
              <a:t>網路</a:t>
            </a:r>
            <a:r>
              <a:rPr lang="zh-TW" altLang="en-US" dirty="0"/>
              <a:t>使用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685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SSID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NTPC</a:t>
            </a:r>
          </a:p>
          <a:p>
            <a:r>
              <a:rPr lang="en-US" altLang="zh-TW" dirty="0" smtClean="0"/>
              <a:t>NTPC-Mobile</a:t>
            </a:r>
          </a:p>
          <a:p>
            <a:r>
              <a:rPr lang="en-US" altLang="zh-TW" dirty="0" smtClean="0"/>
              <a:t>NTPC-WPA2</a:t>
            </a:r>
            <a:endParaRPr lang="zh-TW" altLang="en-US" dirty="0"/>
          </a:p>
        </p:txBody>
      </p:sp>
      <p:pic>
        <p:nvPicPr>
          <p:cNvPr id="1026" name="Picture 2" descr="C:\Users\hope\Downloads\documents-export-2014-06-09\IMG_44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192355" cy="478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860032" y="2492896"/>
            <a:ext cx="3528392" cy="18722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3915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204864"/>
            <a:ext cx="8350696" cy="1470025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無線網路帳號需要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>
                <a:solidFill>
                  <a:srgbClr val="FF0000"/>
                </a:solidFill>
              </a:rPr>
              <a:t>校務行政系統自訂帳號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6273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8" y="234942"/>
            <a:ext cx="6505969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092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SSID:NTPC</a:t>
            </a:r>
            <a:r>
              <a:rPr lang="zh-TW" altLang="en-US" dirty="0" smtClean="0"/>
              <a:t>使用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854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無線網路</a:t>
            </a:r>
            <a:r>
              <a:rPr lang="en-US" altLang="zh-TW" dirty="0" smtClean="0"/>
              <a:t>SSID</a:t>
            </a:r>
            <a:r>
              <a:rPr lang="zh-TW" altLang="en-US" dirty="0" smtClean="0"/>
              <a:t>選</a:t>
            </a:r>
            <a:r>
              <a:rPr lang="en-US" altLang="zh-TW" dirty="0" smtClean="0"/>
              <a:t>NTPC</a:t>
            </a:r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點選網際網路的</a:t>
            </a:r>
            <a:r>
              <a:rPr lang="en-US" altLang="zh-TW" dirty="0" smtClean="0"/>
              <a:t>APP</a:t>
            </a:r>
            <a:r>
              <a:rPr lang="zh-TW" altLang="en-US" dirty="0" smtClean="0"/>
              <a:t>隨便連一個網頁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 smtClean="0"/>
              <a:t>打</a:t>
            </a:r>
            <a:r>
              <a:rPr lang="zh-TW" altLang="en-US" dirty="0"/>
              <a:t>上校務</a:t>
            </a:r>
            <a:r>
              <a:rPr lang="zh-TW" altLang="en-US" dirty="0" smtClean="0"/>
              <a:t>行政系統自訂</a:t>
            </a:r>
            <a:r>
              <a:rPr lang="zh-TW" altLang="en-US" dirty="0"/>
              <a:t>帳號和密碼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2050" name="Picture 2" descr="C:\Users\hope\Downloads\documents-export-2014-06-09\IMG_44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259228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pe\Downloads\documents-export-2014-06-09\IMG_440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31"/>
          <a:stretch/>
        </p:blipFill>
        <p:spPr bwMode="auto">
          <a:xfrm>
            <a:off x="4355976" y="2420888"/>
            <a:ext cx="3717498" cy="404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814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SSID:NTPC-WPA2</a:t>
            </a:r>
            <a:r>
              <a:rPr lang="zh-TW" altLang="en-US" dirty="0" smtClean="0"/>
              <a:t>使用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0235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/>
              <a:t>連線</a:t>
            </a:r>
            <a:r>
              <a:rPr lang="zh-TW" altLang="en-US" dirty="0" smtClean="0"/>
              <a:t>無線網路</a:t>
            </a:r>
            <a:r>
              <a:rPr lang="en-US" altLang="zh-TW" dirty="0" smtClean="0"/>
              <a:t>SSID</a:t>
            </a:r>
            <a:r>
              <a:rPr lang="zh-TW" altLang="en-US" dirty="0" smtClean="0"/>
              <a:t>選</a:t>
            </a:r>
            <a:r>
              <a:rPr lang="en-US" altLang="zh-TW" dirty="0" smtClean="0"/>
              <a:t>NTPC-WPA2</a:t>
            </a:r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輸入校務行政系統自訂帳號和密碼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/>
              <a:t>自訂帳號</a:t>
            </a:r>
            <a:r>
              <a:rPr lang="zh-TW" altLang="en-US" dirty="0" smtClean="0"/>
              <a:t>後記得加上</a:t>
            </a:r>
            <a:r>
              <a:rPr lang="en-US" altLang="zh-TW" dirty="0" smtClean="0">
                <a:solidFill>
                  <a:srgbClr val="FF0000"/>
                </a:solidFill>
              </a:rPr>
              <a:t>@ntpc.edu.tw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Users\hope\Downloads\documents-export-2014-06-09\IMG_44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849146" cy="427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090766" y="3262113"/>
            <a:ext cx="10081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331640" y="6335226"/>
            <a:ext cx="918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IPHONE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4507701" y="6381328"/>
            <a:ext cx="559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HTC</a:t>
            </a:r>
            <a:endParaRPr lang="zh-TW" altLang="en-US" dirty="0"/>
          </a:p>
        </p:txBody>
      </p:sp>
      <p:pic>
        <p:nvPicPr>
          <p:cNvPr id="1026" name="Picture 2" descr="C:\Users\hope\Downloads\IMG_44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795" y="2035720"/>
            <a:ext cx="2607365" cy="434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4204421" y="3414513"/>
            <a:ext cx="10081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597761" y="4053691"/>
            <a:ext cx="220608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3605435" y="4725144"/>
            <a:ext cx="220608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741777" y="4057327"/>
            <a:ext cx="22060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ssps8314@ntpc.edu.tw</a:t>
            </a:r>
            <a:endParaRPr lang="zh-TW" altLang="en-US" sz="14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4101817" y="4705399"/>
            <a:ext cx="13419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err="1" smtClean="0"/>
              <a:t>xxxxxxxxxxxxxx</a:t>
            </a:r>
            <a:endParaRPr lang="zh-TW" altLang="en-US" sz="1400" dirty="0"/>
          </a:p>
        </p:txBody>
      </p:sp>
      <p:sp>
        <p:nvSpPr>
          <p:cNvPr id="14" name="矩形 13"/>
          <p:cNvSpPr/>
          <p:nvPr/>
        </p:nvSpPr>
        <p:spPr>
          <a:xfrm>
            <a:off x="1288652" y="3645024"/>
            <a:ext cx="1339131" cy="2880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7" name="Picture 3" descr="C:\Users\hope\Downloads\IMG_441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0" t="10668" r="12659" b="24995"/>
          <a:stretch/>
        </p:blipFill>
        <p:spPr bwMode="auto">
          <a:xfrm rot="5400000">
            <a:off x="5274154" y="2852000"/>
            <a:ext cx="442833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字方塊 15"/>
          <p:cNvSpPr txBox="1"/>
          <p:nvPr/>
        </p:nvSpPr>
        <p:spPr>
          <a:xfrm>
            <a:off x="7020272" y="643097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err="1" smtClean="0"/>
              <a:t>samsung</a:t>
            </a:r>
            <a:endParaRPr lang="zh-TW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6480211" y="2611452"/>
            <a:ext cx="10081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6336195" y="4413731"/>
            <a:ext cx="220608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6385281" y="5661248"/>
            <a:ext cx="220608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6480211" y="4417367"/>
            <a:ext cx="22060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schemeClr val="bg1"/>
                </a:solidFill>
              </a:rPr>
              <a:t>ssps8314@ntpc.edu.tw</a:t>
            </a:r>
            <a:endParaRPr lang="zh-TW" altLang="en-US" sz="1400" dirty="0">
              <a:solidFill>
                <a:schemeClr val="bg1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881663" y="5641503"/>
            <a:ext cx="13419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err="1" smtClean="0">
                <a:solidFill>
                  <a:schemeClr val="bg1"/>
                </a:solidFill>
              </a:rPr>
              <a:t>xxxxxxxxxxxxxx</a:t>
            </a:r>
            <a:endParaRPr lang="zh-TW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222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此</a:t>
            </a:r>
            <a:r>
              <a:rPr lang="en-US" altLang="zh-TW" dirty="0" smtClean="0"/>
              <a:t>PPT</a:t>
            </a:r>
            <a:r>
              <a:rPr lang="zh-TW" altLang="en-US" dirty="0" smtClean="0"/>
              <a:t>下載位置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4236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44066"/>
            <a:ext cx="1952898" cy="2857899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秀山首頁</a:t>
            </a:r>
            <a:r>
              <a:rPr lang="en-US" altLang="zh-TW" dirty="0" smtClean="0">
                <a:sym typeface="Wingdings" pitchFamily="2" charset="2"/>
              </a:rPr>
              <a:t></a:t>
            </a:r>
            <a:r>
              <a:rPr lang="zh-TW" altLang="en-US" dirty="0" smtClean="0">
                <a:sym typeface="Wingdings" pitchFamily="2" charset="2"/>
              </a:rPr>
              <a:t>教務處</a:t>
            </a:r>
            <a:r>
              <a:rPr lang="en-US" altLang="zh-TW" dirty="0" smtClean="0">
                <a:sym typeface="Wingdings" pitchFamily="2" charset="2"/>
              </a:rPr>
              <a:t></a:t>
            </a:r>
            <a:r>
              <a:rPr lang="zh-TW" altLang="en-US" dirty="0" smtClean="0">
                <a:sym typeface="Wingdings" pitchFamily="2" charset="2"/>
              </a:rPr>
              <a:t>資訊組檔案公告</a:t>
            </a:r>
            <a:endParaRPr lang="en-US" altLang="zh-TW" dirty="0" smtClean="0"/>
          </a:p>
        </p:txBody>
      </p:sp>
      <p:sp>
        <p:nvSpPr>
          <p:cNvPr id="2" name="矩形 1"/>
          <p:cNvSpPr/>
          <p:nvPr/>
        </p:nvSpPr>
        <p:spPr>
          <a:xfrm>
            <a:off x="827584" y="2780928"/>
            <a:ext cx="10081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772816"/>
            <a:ext cx="4985229" cy="401899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716016" y="2996952"/>
            <a:ext cx="10081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>
            <a:off x="2627784" y="3140968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1281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102</Words>
  <Application>Microsoft Office PowerPoint</Application>
  <PresentationFormat>如螢幕大小 (4:3)</PresentationFormat>
  <Paragraphs>24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7" baseType="lpstr">
      <vt:lpstr>新細明體</vt:lpstr>
      <vt:lpstr>Arial</vt:lpstr>
      <vt:lpstr>Calibri</vt:lpstr>
      <vt:lpstr>Wingdings</vt:lpstr>
      <vt:lpstr>Office 佈景主題</vt:lpstr>
      <vt:lpstr>校內無線網路AP新增位置</vt:lpstr>
      <vt:lpstr>PowerPoint 簡報</vt:lpstr>
      <vt:lpstr>校內無線網路使用</vt:lpstr>
      <vt:lpstr>SSID</vt:lpstr>
      <vt:lpstr>無線網路帳號需要 校務行政系統自訂帳號</vt:lpstr>
      <vt:lpstr>PowerPoint 簡報</vt:lpstr>
      <vt:lpstr>SSID:NTPC使用</vt:lpstr>
      <vt:lpstr>PowerPoint 簡報</vt:lpstr>
      <vt:lpstr>SSID:NTPC-WPA2使用</vt:lpstr>
      <vt:lpstr>PowerPoint 簡報</vt:lpstr>
      <vt:lpstr>此PPT下載位置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hope</dc:creator>
  <cp:lastModifiedBy>admin</cp:lastModifiedBy>
  <cp:revision>11</cp:revision>
  <dcterms:created xsi:type="dcterms:W3CDTF">2014-06-09T09:09:23Z</dcterms:created>
  <dcterms:modified xsi:type="dcterms:W3CDTF">2017-06-29T03:56:03Z</dcterms:modified>
</cp:coreProperties>
</file>