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086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1270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720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73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7856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4578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687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645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371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254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794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F2D00-C955-44DC-B6DA-814D2F6B06D8}" type="datetimeFigureOut">
              <a:rPr lang="zh-TW" altLang="en-US" smtClean="0"/>
              <a:t>2015/6/4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B6B87-78E4-4429-98CF-A15C8DABC0E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1224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197165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停電復電後資訊設備注意事項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 smtClean="0"/>
              <a:t>教室電腦無法投影問題解決方法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92368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1.</a:t>
            </a:r>
            <a:r>
              <a:rPr lang="zh-TW" altLang="en-US" dirty="0" smtClean="0">
                <a:solidFill>
                  <a:srgbClr val="FF0000"/>
                </a:solidFill>
              </a:rPr>
              <a:t>科任教室</a:t>
            </a:r>
            <a:r>
              <a:rPr lang="zh-TW" altLang="en-US" dirty="0" smtClean="0"/>
              <a:t>無法投影問題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3100" dirty="0" smtClean="0"/>
              <a:t>將</a:t>
            </a:r>
            <a:r>
              <a:rPr lang="en-US" altLang="zh-TW" sz="3100" dirty="0" smtClean="0"/>
              <a:t>EZBOX</a:t>
            </a:r>
            <a:r>
              <a:rPr lang="zh-TW" altLang="en-US" sz="3100" dirty="0" smtClean="0"/>
              <a:t>投影設備左邊第一條電源線拔掉重插即可</a:t>
            </a:r>
            <a:endParaRPr lang="zh-TW" altLang="en-US" sz="31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2"/>
            <a:ext cx="5963276" cy="465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橢圓 4"/>
          <p:cNvSpPr/>
          <p:nvPr/>
        </p:nvSpPr>
        <p:spPr>
          <a:xfrm>
            <a:off x="1331640" y="2946859"/>
            <a:ext cx="1296144" cy="12961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0646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2.</a:t>
            </a:r>
            <a:r>
              <a:rPr lang="zh-TW" altLang="en-US" dirty="0" smtClean="0"/>
              <a:t>導師班級教室無法投影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2000" dirty="0" smtClean="0">
                <a:solidFill>
                  <a:srgbClr val="FF0000"/>
                </a:solidFill>
              </a:rPr>
              <a:t>檢查電視盒是否亮藍燈被開啟，請按電視盒右側面板第一個按鈕</a:t>
            </a:r>
            <a:r>
              <a:rPr lang="en-US" altLang="zh-TW" sz="2000" dirty="0" smtClean="0">
                <a:solidFill>
                  <a:srgbClr val="FF0000"/>
                </a:solidFill>
              </a:rPr>
              <a:t>[</a:t>
            </a:r>
            <a:r>
              <a:rPr lang="zh-TW" altLang="en-US" sz="2000" dirty="0" smtClean="0">
                <a:solidFill>
                  <a:srgbClr val="FF0000"/>
                </a:solidFill>
              </a:rPr>
              <a:t>開關</a:t>
            </a:r>
            <a:r>
              <a:rPr lang="en-US" altLang="zh-TW" sz="2000" dirty="0" smtClean="0">
                <a:solidFill>
                  <a:srgbClr val="FF0000"/>
                </a:solidFill>
              </a:rPr>
              <a:t>]</a:t>
            </a:r>
            <a:r>
              <a:rPr lang="zh-TW" altLang="en-US" sz="2000" dirty="0" smtClean="0">
                <a:solidFill>
                  <a:srgbClr val="FF0000"/>
                </a:solidFill>
              </a:rPr>
              <a:t>，按下，關閉電視盒，亮紅燈即可。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" y="1700809"/>
            <a:ext cx="4335075" cy="3888432"/>
          </a:xfrm>
          <a:prstGeom prst="rect">
            <a:avLst/>
          </a:prstGeom>
        </p:spPr>
      </p:pic>
      <p:pic>
        <p:nvPicPr>
          <p:cNvPr id="5" name="圖片 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577" y="1844824"/>
            <a:ext cx="4201112" cy="3943901"/>
          </a:xfrm>
          <a:prstGeom prst="rect">
            <a:avLst/>
          </a:prstGeom>
        </p:spPr>
      </p:pic>
      <p:sp>
        <p:nvSpPr>
          <p:cNvPr id="6" name="向右箭號 5"/>
          <p:cNvSpPr/>
          <p:nvPr/>
        </p:nvSpPr>
        <p:spPr>
          <a:xfrm>
            <a:off x="4343525" y="2132856"/>
            <a:ext cx="93610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783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3.</a:t>
            </a:r>
            <a:r>
              <a:rPr lang="zh-TW" altLang="en-US" dirty="0" smtClean="0"/>
              <a:t>班級如有實物投影機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2700" dirty="0" smtClean="0"/>
              <a:t>實物投影機會在復電時自動被開啟，請關閉電源即可</a:t>
            </a:r>
            <a:endParaRPr lang="zh-TW" altLang="en-US" sz="2700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204864"/>
            <a:ext cx="6053472" cy="353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536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4</a:t>
            </a:r>
            <a:r>
              <a:rPr lang="en-US" altLang="zh-TW" dirty="0" smtClean="0"/>
              <a:t>.</a:t>
            </a:r>
            <a:r>
              <a:rPr lang="zh-TW" altLang="en-US" dirty="0" smtClean="0"/>
              <a:t>班級網路電話不能打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2700" dirty="0" smtClean="0"/>
              <a:t>請將網路電話電源線拔掉重插即可，先拔電源線，若沒有電源線拔</a:t>
            </a:r>
            <a:r>
              <a:rPr lang="en-US" altLang="zh-TW" sz="2700" dirty="0" smtClean="0"/>
              <a:t>LAN</a:t>
            </a:r>
            <a:r>
              <a:rPr lang="zh-TW" altLang="en-US" sz="2700" dirty="0" smtClean="0"/>
              <a:t>的網路線即可</a:t>
            </a:r>
            <a:endParaRPr lang="zh-TW" altLang="en-US" sz="27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4" r="21210"/>
          <a:stretch/>
        </p:blipFill>
        <p:spPr>
          <a:xfrm rot="5400000">
            <a:off x="2794690" y="1749926"/>
            <a:ext cx="3671251" cy="4293096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5053565" y="3717032"/>
            <a:ext cx="1296144" cy="12961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電源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橢圓 5"/>
          <p:cNvSpPr/>
          <p:nvPr/>
        </p:nvSpPr>
        <p:spPr>
          <a:xfrm>
            <a:off x="2987824" y="3717032"/>
            <a:ext cx="1296144" cy="12961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網路線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97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40</Words>
  <Application>Microsoft Office PowerPoint</Application>
  <PresentationFormat>如螢幕大小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Office 佈景主題</vt:lpstr>
      <vt:lpstr>停電復電後資訊設備注意事項  教室電腦無法投影問題解決方法</vt:lpstr>
      <vt:lpstr>1.科任教室無法投影問題 將EZBOX投影設備左邊第一條電源線拔掉重插即可</vt:lpstr>
      <vt:lpstr>2.導師班級教室無法投影 檢查電視盒是否亮藍燈被開啟，請按電視盒右側面板第一個按鈕[開關]，按下，關閉電視盒，亮紅燈即可。</vt:lpstr>
      <vt:lpstr>3.班級如有實物投影機 實物投影機會在復電時自動被開啟，請關閉電源即可</vt:lpstr>
      <vt:lpstr>4.班級網路電話不能打 請將網路電話電源線拔掉重插即可，先拔電源線，若沒有電源線拔LAN的網路線即可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停電復電後資訊設備注意事項  教室電腦無法投影問題解決方法</dc:title>
  <dc:creator>hope</dc:creator>
  <cp:lastModifiedBy>hope</cp:lastModifiedBy>
  <cp:revision>3</cp:revision>
  <dcterms:created xsi:type="dcterms:W3CDTF">2015-06-04T02:32:37Z</dcterms:created>
  <dcterms:modified xsi:type="dcterms:W3CDTF">2015-06-04T02:55:34Z</dcterms:modified>
</cp:coreProperties>
</file>